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11" r:id="rId3"/>
    <p:sldId id="30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312" r:id="rId17"/>
    <p:sldId id="268" r:id="rId18"/>
    <p:sldId id="273" r:id="rId19"/>
    <p:sldId id="277" r:id="rId20"/>
    <p:sldId id="276" r:id="rId21"/>
    <p:sldId id="270" r:id="rId22"/>
    <p:sldId id="271" r:id="rId23"/>
    <p:sldId id="275" r:id="rId24"/>
    <p:sldId id="272" r:id="rId25"/>
    <p:sldId id="313" r:id="rId26"/>
    <p:sldId id="274" r:id="rId27"/>
    <p:sldId id="278" r:id="rId28"/>
    <p:sldId id="280" r:id="rId29"/>
    <p:sldId id="279" r:id="rId30"/>
    <p:sldId id="281" r:id="rId31"/>
    <p:sldId id="289" r:id="rId32"/>
    <p:sldId id="282" r:id="rId33"/>
    <p:sldId id="283" r:id="rId34"/>
    <p:sldId id="285" r:id="rId35"/>
    <p:sldId id="314" r:id="rId36"/>
    <p:sldId id="284" r:id="rId37"/>
    <p:sldId id="286" r:id="rId38"/>
    <p:sldId id="287" r:id="rId39"/>
    <p:sldId id="288" r:id="rId40"/>
    <p:sldId id="290" r:id="rId41"/>
    <p:sldId id="291" r:id="rId42"/>
    <p:sldId id="292" r:id="rId43"/>
    <p:sldId id="303" r:id="rId44"/>
    <p:sldId id="304" r:id="rId45"/>
    <p:sldId id="305" r:id="rId46"/>
    <p:sldId id="293" r:id="rId47"/>
    <p:sldId id="294" r:id="rId48"/>
    <p:sldId id="318" r:id="rId49"/>
    <p:sldId id="317" r:id="rId50"/>
    <p:sldId id="315" r:id="rId51"/>
    <p:sldId id="316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6" r:id="rId61"/>
    <p:sldId id="307" r:id="rId62"/>
    <p:sldId id="308" r:id="rId63"/>
    <p:sldId id="325" r:id="rId64"/>
    <p:sldId id="332" r:id="rId65"/>
    <p:sldId id="327" r:id="rId66"/>
    <p:sldId id="328" r:id="rId67"/>
    <p:sldId id="329" r:id="rId68"/>
    <p:sldId id="330" r:id="rId69"/>
    <p:sldId id="331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29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12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737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7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39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14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99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3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33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31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A3E67-E075-4EB9-AA59-3E4D2F9E2B0A}" type="datetimeFigureOut">
              <a:rPr lang="zh-TW" altLang="en-US" smtClean="0"/>
              <a:t>2019/3/1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1FB5-F8BB-4152-9E67-E48D49C347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488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4909" y="2881746"/>
            <a:ext cx="3495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 smtClean="0"/>
              <a:t>系統流程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35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86417"/>
            <a:ext cx="10030691" cy="56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7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1067427"/>
            <a:ext cx="9476509" cy="53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7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4" y="949825"/>
            <a:ext cx="10015524" cy="56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3" y="883438"/>
            <a:ext cx="10227959" cy="57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666972" cy="54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6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43902" cy="57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135305" cy="57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074442" cy="56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9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009410"/>
            <a:ext cx="9228292" cy="51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5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19155" cy="58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7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895314"/>
            <a:ext cx="10481810" cy="5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4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11334" cy="57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344437" cy="58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4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04109"/>
            <a:ext cx="9470966" cy="5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998707"/>
            <a:ext cx="9465422" cy="53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202969" cy="57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2689"/>
            <a:ext cx="9563718" cy="53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814693"/>
            <a:ext cx="10408699" cy="58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3" y="1103002"/>
            <a:ext cx="9057174" cy="5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8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刀把入庫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902689"/>
            <a:ext cx="10341031" cy="581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3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382982" y="2909454"/>
            <a:ext cx="7195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系統功能畫面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662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902689"/>
            <a:ext cx="10217555" cy="57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40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10810" cy="55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7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68398"/>
            <a:ext cx="9940561" cy="55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3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902689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87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10112064" cy="56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0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詳細內容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71556"/>
            <a:ext cx="9694487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4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901116"/>
            <a:ext cx="9465232" cy="53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902689"/>
            <a:ext cx="9978189" cy="561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6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刪除項次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27555"/>
            <a:ext cx="9671154" cy="54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2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5347" y="379469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拉丁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7" y="1003547"/>
            <a:ext cx="9856072" cy="554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7" y="1117599"/>
            <a:ext cx="10448854" cy="547716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3" y="360218"/>
            <a:ext cx="136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30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321003" cy="5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0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35" y="957307"/>
            <a:ext cx="10021261" cy="563695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928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882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5" y="883438"/>
            <a:ext cx="10272878" cy="57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7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67665"/>
            <a:ext cx="9905208" cy="55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刀把庫存表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880089" cy="55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丁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880475" cy="55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9901"/>
            <a:ext cx="10104583" cy="5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3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，詳細內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612584" cy="59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2" y="883438"/>
            <a:ext cx="10113818" cy="568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2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整批出庫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74813" cy="58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17926"/>
            <a:ext cx="10382355" cy="54937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212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602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整批入庫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018523"/>
            <a:ext cx="9978997" cy="5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0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5" y="1011573"/>
            <a:ext cx="10193155" cy="57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8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26471" y="360218"/>
            <a:ext cx="10972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刀具裝配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刀具、刀把、拉丁、延長桿、螺帽、筒夾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、筒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夾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7" y="1314326"/>
            <a:ext cx="9855420" cy="5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960582"/>
            <a:ext cx="9906120" cy="55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1" y="360218"/>
            <a:ext cx="6114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883438"/>
            <a:ext cx="10428241" cy="58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3" y="883438"/>
            <a:ext cx="9625847" cy="54145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機台運作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9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1012796"/>
            <a:ext cx="9956800" cy="56006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62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報警日誌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1016000"/>
            <a:ext cx="9144000" cy="54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5112"/>
            <a:ext cx="9834588" cy="55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訊息總覽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:ATC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刀具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2" y="901910"/>
            <a:ext cx="10169889" cy="57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" y="1071418"/>
            <a:ext cx="11428395" cy="562415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26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222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9" y="901910"/>
            <a:ext cx="10271712" cy="57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人員設定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4" y="1064635"/>
            <a:ext cx="10954326" cy="530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每月生產日報表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987991"/>
            <a:ext cx="9816504" cy="55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0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2" y="1037390"/>
            <a:ext cx="9966162" cy="560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7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901910"/>
            <a:ext cx="9941243" cy="559194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5709" y="378690"/>
            <a:ext cx="6105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換刀登記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316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034473"/>
            <a:ext cx="9764467" cy="549251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量測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193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延長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桿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9781406" cy="55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6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螺帽庫存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52900"/>
            <a:ext cx="10277641" cy="57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28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84784"/>
            <a:ext cx="9551470" cy="53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5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694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筒夾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883438"/>
            <a:ext cx="10096998" cy="56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6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機種維護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2" y="883438"/>
            <a:ext cx="10446230" cy="5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106304"/>
            <a:ext cx="10225238" cy="57516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035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26472" y="360218"/>
            <a:ext cx="3851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機台維護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90" y="996007"/>
            <a:ext cx="9975273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8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347</Words>
  <Application>Microsoft Office PowerPoint</Application>
  <PresentationFormat>寬螢幕</PresentationFormat>
  <Paragraphs>68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Juteng International Holdings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其立資訊部蘇建全</dc:creator>
  <cp:lastModifiedBy>其立資訊部蘇建全</cp:lastModifiedBy>
  <cp:revision>34</cp:revision>
  <dcterms:created xsi:type="dcterms:W3CDTF">2019-02-28T05:17:02Z</dcterms:created>
  <dcterms:modified xsi:type="dcterms:W3CDTF">2019-03-04T11:46:59Z</dcterms:modified>
</cp:coreProperties>
</file>